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367" r:id="rId3"/>
    <p:sldId id="533" r:id="rId4"/>
    <p:sldId id="552" r:id="rId5"/>
    <p:sldId id="550" r:id="rId6"/>
    <p:sldId id="553" r:id="rId7"/>
    <p:sldId id="551" r:id="rId8"/>
    <p:sldId id="384" r:id="rId9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4713" autoAdjust="0"/>
  </p:normalViewPr>
  <p:slideViewPr>
    <p:cSldViewPr>
      <p:cViewPr varScale="1">
        <p:scale>
          <a:sx n="91" d="100"/>
          <a:sy n="91" d="100"/>
        </p:scale>
        <p:origin x="21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2018/9/15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2018/9/15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604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5559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2214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1935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5C41FDD1-A859-4C04-8695-B6AB8F015C5E}" type="datetimeFigureOut">
              <a:rPr lang="zh-TW" altLang="en-US" smtClean="0"/>
              <a:pPr>
                <a:defRPr/>
              </a:pPr>
              <a:t>2018/9/15</a:t>
            </a:fld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idalyafeai/zaidalyafeai.github.io" TargetMode="External"/><Relationship Id="rId2" Type="http://schemas.openxmlformats.org/officeDocument/2006/relationships/hyperlink" Target="https://js.tensorflow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ensorflow/tfjs-converter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Weekly Report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Add functions to Demo page</a:t>
            </a:r>
          </a:p>
          <a:p>
            <a:pPr>
              <a:defRPr/>
            </a:pPr>
            <a:r>
              <a:rPr lang="en-US" altLang="zh-TW" dirty="0"/>
              <a:t>Transfer Learning on MobileNet</a:t>
            </a:r>
          </a:p>
          <a:p>
            <a:pPr>
              <a:defRPr/>
            </a:pPr>
            <a:r>
              <a:rPr lang="en-US" altLang="zh-TW" dirty="0" err="1"/>
              <a:t>Tensorflow.js</a:t>
            </a:r>
            <a:endParaRPr lang="en-US" altLang="zh-TW" dirty="0"/>
          </a:p>
          <a:p>
            <a:pPr>
              <a:defRPr/>
            </a:pPr>
            <a:r>
              <a:rPr lang="en-US" altLang="zh-TW" dirty="0"/>
              <a:t>Demo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C2521D-2FCA-5F48-BF9B-0E66F805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Transfer Learning on MobileNet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9B94E15-50DF-D640-ABD1-6477CE2FD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Hog Detection + MobileNet V1 </a:t>
            </a:r>
            <a:endParaRPr lang="zh-TW" altLang="en-US" dirty="0"/>
          </a:p>
        </p:txBody>
      </p:sp>
      <p:pic>
        <p:nvPicPr>
          <p:cNvPr id="3" name="hog_mobileV1.mp4">
            <a:hlinkClick r:id="" action="ppaction://media"/>
            <a:extLst>
              <a:ext uri="{FF2B5EF4-FFF2-40B4-BE49-F238E27FC236}">
                <a16:creationId xmlns:a16="http://schemas.microsoft.com/office/drawing/2014/main" id="{1FF556BD-C567-5841-828C-91EFA79F07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313" y="1556792"/>
            <a:ext cx="7682746" cy="48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9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C2521D-2FCA-5F48-BF9B-0E66F805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Transfer Learning on MobileNet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9B94E15-50DF-D640-ABD1-6477CE2FD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MTCNN </a:t>
            </a:r>
            <a:r>
              <a:rPr lang="en-US" altLang="zh-TW" dirty="0"/>
              <a:t>Detection + MobileNet V1 </a:t>
            </a:r>
            <a:endParaRPr lang="zh-TW" altLang="en-US" dirty="0"/>
          </a:p>
        </p:txBody>
      </p:sp>
      <p:pic>
        <p:nvPicPr>
          <p:cNvPr id="3" name="mtcnn_mobilenetV1.mp4">
            <a:hlinkClick r:id="" action="ppaction://media"/>
            <a:extLst>
              <a:ext uri="{FF2B5EF4-FFF2-40B4-BE49-F238E27FC236}">
                <a16:creationId xmlns:a16="http://schemas.microsoft.com/office/drawing/2014/main" id="{1DB4EA3B-0733-8F4B-A4EE-ABFFDA7755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313" y="1484784"/>
            <a:ext cx="7884368" cy="49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6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92470-92D5-E749-B03D-62E3FFE7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Tensorflow.js</a:t>
            </a:r>
            <a:endParaRPr kumimoji="1" lang="en-US" altLang="zh-TW" dirty="0"/>
          </a:p>
        </p:txBody>
      </p:sp>
      <p:pic>
        <p:nvPicPr>
          <p:cNvPr id="5" name="tensorflowjs.mp4">
            <a:hlinkClick r:id="" action="ppaction://media"/>
            <a:extLst>
              <a:ext uri="{FF2B5EF4-FFF2-40B4-BE49-F238E27FC236}">
                <a16:creationId xmlns:a16="http://schemas.microsoft.com/office/drawing/2014/main" id="{BD8D99DB-C2B0-7C44-ABED-A8BAEA3461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314" y="1282701"/>
            <a:ext cx="7466818" cy="4666580"/>
          </a:xfrm>
        </p:spPr>
      </p:pic>
    </p:spTree>
    <p:extLst>
      <p:ext uri="{BB962C8B-B14F-4D97-AF65-F5344CB8AC3E}">
        <p14:creationId xmlns:p14="http://schemas.microsoft.com/office/powerpoint/2010/main" val="370355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92470-92D5-E749-B03D-62E3FFE7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Tensorflow.js</a:t>
            </a:r>
            <a:endParaRPr kumimoji="1" lang="en-US" altLang="zh-TW" dirty="0"/>
          </a:p>
        </p:txBody>
      </p:sp>
      <p:pic>
        <p:nvPicPr>
          <p:cNvPr id="6" name="uploadImage.mp4">
            <a:hlinkClick r:id="" action="ppaction://media"/>
            <a:extLst>
              <a:ext uri="{FF2B5EF4-FFF2-40B4-BE49-F238E27FC236}">
                <a16:creationId xmlns:a16="http://schemas.microsoft.com/office/drawing/2014/main" id="{E4C2962A-D4DC-B74F-B069-5BBF1AD442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520" y="1412776"/>
            <a:ext cx="8135937" cy="4259263"/>
          </a:xfrm>
        </p:spPr>
      </p:pic>
    </p:spTree>
    <p:extLst>
      <p:ext uri="{BB962C8B-B14F-4D97-AF65-F5344CB8AC3E}">
        <p14:creationId xmlns:p14="http://schemas.microsoft.com/office/powerpoint/2010/main" val="156542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0756845-303E-1F47-849C-0BF70584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Related Work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F8B8A44-B469-614A-8FB9-F5C754A05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207375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Reference</a:t>
            </a:r>
          </a:p>
          <a:p>
            <a:pPr lvl="1">
              <a:defRPr/>
            </a:pPr>
            <a:r>
              <a:rPr lang="en-US" altLang="zh-TW" dirty="0">
                <a:hlinkClick r:id="rId2"/>
              </a:rPr>
              <a:t>Tensorflow.js</a:t>
            </a:r>
            <a:endParaRPr lang="en-US" altLang="zh-TW" dirty="0"/>
          </a:p>
          <a:p>
            <a:pPr lvl="1">
              <a:defRPr/>
            </a:pPr>
            <a:r>
              <a:rPr lang="en-US" altLang="zh-TW" dirty="0">
                <a:hlinkClick r:id="rId3"/>
              </a:rPr>
              <a:t>zaidalyafeai.github.io</a:t>
            </a:r>
            <a:endParaRPr lang="en-US" altLang="zh-TW" dirty="0"/>
          </a:p>
          <a:p>
            <a:pPr lvl="1">
              <a:defRPr/>
            </a:pPr>
            <a:r>
              <a:rPr lang="en-US" altLang="zh-TW" dirty="0">
                <a:hlinkClick r:id="rId4"/>
              </a:rPr>
              <a:t>Tfjs-converter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99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52200</TotalTime>
  <Words>76</Words>
  <Application>Microsoft Macintosh PowerPoint</Application>
  <PresentationFormat>如螢幕大小 (4:3)</PresentationFormat>
  <Paragraphs>25</Paragraphs>
  <Slides>8</Slides>
  <Notes>7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新細明體</vt:lpstr>
      <vt:lpstr>標楷體</vt:lpstr>
      <vt:lpstr>Arial</vt:lpstr>
      <vt:lpstr>Calibri</vt:lpstr>
      <vt:lpstr>Times New Roman</vt:lpstr>
      <vt:lpstr>Wingdings</vt:lpstr>
      <vt:lpstr>Wingdings 2</vt:lpstr>
      <vt:lpstr>壁窗</vt:lpstr>
      <vt:lpstr>Weekly Report</vt:lpstr>
      <vt:lpstr>Outline</vt:lpstr>
      <vt:lpstr>Transfer Learning on MobileNet</vt:lpstr>
      <vt:lpstr>Transfer Learning on MobileNet</vt:lpstr>
      <vt:lpstr>Tensorflow.js</vt:lpstr>
      <vt:lpstr>Tensorflow.js</vt:lpstr>
      <vt:lpstr>Related Work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3985</cp:revision>
  <dcterms:created xsi:type="dcterms:W3CDTF">2008-11-09T17:03:56Z</dcterms:created>
  <dcterms:modified xsi:type="dcterms:W3CDTF">2018-09-15T06:37:48Z</dcterms:modified>
</cp:coreProperties>
</file>